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3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9E48-835C-4764-B90F-56AAC8D2106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AF7-D8D3-47FD-9860-D27423469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9E48-835C-4764-B90F-56AAC8D2106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AF7-D8D3-47FD-9860-D27423469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9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9E48-835C-4764-B90F-56AAC8D2106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AF7-D8D3-47FD-9860-D27423469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8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9E48-835C-4764-B90F-56AAC8D2106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AF7-D8D3-47FD-9860-D27423469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5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9E48-835C-4764-B90F-56AAC8D2106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AF7-D8D3-47FD-9860-D27423469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6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9E48-835C-4764-B90F-56AAC8D2106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AF7-D8D3-47FD-9860-D27423469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9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9E48-835C-4764-B90F-56AAC8D2106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AF7-D8D3-47FD-9860-D27423469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3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9E48-835C-4764-B90F-56AAC8D2106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AF7-D8D3-47FD-9860-D27423469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9E48-835C-4764-B90F-56AAC8D2106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AF7-D8D3-47FD-9860-D27423469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19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9E48-835C-4764-B90F-56AAC8D2106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AF7-D8D3-47FD-9860-D27423469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9E48-835C-4764-B90F-56AAC8D2106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AF7-D8D3-47FD-9860-D27423469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9E48-835C-4764-B90F-56AAC8D2106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5AF7-D8D3-47FD-9860-D27423469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7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34D1DF-068C-4178-A1FB-689EAFA29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6858000" cy="5248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AF1837-69B5-47C8-BDC2-E279A32C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4915"/>
            <a:ext cx="6858000" cy="53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6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79F2D-A7D8-4C71-A002-33EB97878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691"/>
            <a:ext cx="6863108" cy="652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AFC82-5E55-4C64-A6B8-599C4669F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63" y="5222498"/>
            <a:ext cx="6858000" cy="48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6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71A784-6084-403B-8D98-2C0B20F00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594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DD86B-EF59-43F2-9ADA-DFCAA759C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94505"/>
            <a:ext cx="6858000" cy="355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1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496685-FE22-4270-AE04-0F815C8A6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6544"/>
            <a:ext cx="6858000" cy="3611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560FF-A4D7-46FE-AB31-0B8C21EAD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3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23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 Paper (210x297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Anya Cooklin-Lofting</dc:creator>
  <cp:lastModifiedBy>Anya Cooklin-Lofting</cp:lastModifiedBy>
  <cp:revision>2</cp:revision>
  <dcterms:created xsi:type="dcterms:W3CDTF">2021-05-20T13:21:52Z</dcterms:created>
  <dcterms:modified xsi:type="dcterms:W3CDTF">2021-05-20T13:35:00Z</dcterms:modified>
</cp:coreProperties>
</file>